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7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15EAE-D10C-48C6-80A1-73913104729B}" type="datetimeFigureOut">
              <a:rPr lang="en-US" smtClean="0"/>
              <a:t>11/10/2015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C3956-5ADF-47AD-8636-603EB3757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0581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15EAE-D10C-48C6-80A1-73913104729B}" type="datetimeFigureOut">
              <a:rPr lang="en-US" smtClean="0"/>
              <a:t>11/10/2015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C3956-5ADF-47AD-8636-603EB3757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8566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15EAE-D10C-48C6-80A1-73913104729B}" type="datetimeFigureOut">
              <a:rPr lang="en-US" smtClean="0"/>
              <a:t>11/10/2015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C3956-5ADF-47AD-8636-603EB3757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93666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15EAE-D10C-48C6-80A1-73913104729B}" type="datetimeFigureOut">
              <a:rPr lang="en-US" smtClean="0"/>
              <a:t>11/10/2015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C3956-5ADF-47AD-8636-603EB3757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17412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15EAE-D10C-48C6-80A1-73913104729B}" type="datetimeFigureOut">
              <a:rPr lang="en-US" smtClean="0"/>
              <a:t>11/10/2015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C3956-5ADF-47AD-8636-603EB3757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7027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15EAE-D10C-48C6-80A1-73913104729B}" type="datetimeFigureOut">
              <a:rPr lang="en-US" smtClean="0"/>
              <a:t>11/10/2015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C3956-5ADF-47AD-8636-603EB3757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3571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15EAE-D10C-48C6-80A1-73913104729B}" type="datetimeFigureOut">
              <a:rPr lang="en-US" smtClean="0"/>
              <a:t>11/10/2015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C3956-5ADF-47AD-8636-603EB3757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52744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15EAE-D10C-48C6-80A1-73913104729B}" type="datetimeFigureOut">
              <a:rPr lang="en-US" smtClean="0"/>
              <a:t>11/10/2015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C3956-5ADF-47AD-8636-603EB3757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8261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15EAE-D10C-48C6-80A1-73913104729B}" type="datetimeFigureOut">
              <a:rPr lang="en-US" smtClean="0"/>
              <a:t>11/10/2015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C3956-5ADF-47AD-8636-603EB3757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68330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15EAE-D10C-48C6-80A1-73913104729B}" type="datetimeFigureOut">
              <a:rPr lang="en-US" smtClean="0"/>
              <a:t>11/10/2015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C3956-5ADF-47AD-8636-603EB3757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45258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15EAE-D10C-48C6-80A1-73913104729B}" type="datetimeFigureOut">
              <a:rPr lang="en-US" smtClean="0"/>
              <a:t>11/10/2015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C3956-5ADF-47AD-8636-603EB3757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6754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915EAE-D10C-48C6-80A1-73913104729B}" type="datetimeFigureOut">
              <a:rPr lang="en-US" smtClean="0"/>
              <a:t>11/10/2015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7C3956-5ADF-47AD-8636-603EB3757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71229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/>
          <a:srcRect l="20313" t="8593" r="18281" b="9766"/>
          <a:stretch/>
        </p:blipFill>
        <p:spPr>
          <a:xfrm>
            <a:off x="321270" y="4559025"/>
            <a:ext cx="1433605" cy="152480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5534"/>
            <a:ext cx="2318107" cy="217902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951630" y="887105"/>
            <a:ext cx="1024037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u="sng" dirty="0" err="1" smtClean="0">
                <a:latin typeface="Berlin Sans FB Demi" panose="020E0802020502020306" pitchFamily="34" charset="0"/>
              </a:rPr>
              <a:t>Moi</a:t>
            </a:r>
            <a:r>
              <a:rPr lang="en-US" sz="6600" u="sng" dirty="0" smtClean="0">
                <a:latin typeface="Berlin Sans FB Demi" panose="020E0802020502020306" pitchFamily="34" charset="0"/>
              </a:rPr>
              <a:t> </a:t>
            </a:r>
            <a:r>
              <a:rPr lang="en-US" sz="6600" u="sng" dirty="0" err="1" smtClean="0">
                <a:latin typeface="Berlin Sans FB Demi" panose="020E0802020502020306" pitchFamily="34" charset="0"/>
              </a:rPr>
              <a:t>aussi</a:t>
            </a:r>
            <a:r>
              <a:rPr lang="en-US" sz="6600" u="sng" dirty="0" smtClean="0">
                <a:latin typeface="Berlin Sans FB Demi" panose="020E0802020502020306" pitchFamily="34" charset="0"/>
              </a:rPr>
              <a:t>!       </a:t>
            </a:r>
            <a:r>
              <a:rPr lang="en-US" sz="6600" dirty="0" smtClean="0">
                <a:latin typeface="Berlin Sans FB Demi" panose="020E0802020502020306" pitchFamily="34" charset="0"/>
              </a:rPr>
              <a:t/>
            </a:r>
            <a:br>
              <a:rPr lang="en-US" sz="6600" dirty="0" smtClean="0">
                <a:latin typeface="Berlin Sans FB Demi" panose="020E0802020502020306" pitchFamily="34" charset="0"/>
              </a:rPr>
            </a:br>
            <a:r>
              <a:rPr lang="en-US" sz="6600" dirty="0" smtClean="0">
                <a:latin typeface="Berlin Sans FB Demi" panose="020E0802020502020306" pitchFamily="34" charset="0"/>
              </a:rPr>
              <a:t>   </a:t>
            </a:r>
            <a:r>
              <a:rPr lang="en-US" sz="6000" i="1" dirty="0" err="1" smtClean="0">
                <a:latin typeface="Berlin Sans FB Demi" panose="020E0802020502020306" pitchFamily="34" charset="0"/>
              </a:rPr>
              <a:t>J’aime</a:t>
            </a:r>
            <a:r>
              <a:rPr lang="en-US" sz="6000" i="1" dirty="0" smtClean="0">
                <a:latin typeface="Berlin Sans FB Demi" panose="020E0802020502020306" pitchFamily="34" charset="0"/>
              </a:rPr>
              <a:t> … / </a:t>
            </a:r>
            <a:r>
              <a:rPr lang="en-US" sz="6000" i="1" dirty="0" err="1" smtClean="0">
                <a:latin typeface="Berlin Sans FB Demi" panose="020E0802020502020306" pitchFamily="34" charset="0"/>
              </a:rPr>
              <a:t>J’aime</a:t>
            </a:r>
            <a:r>
              <a:rPr lang="en-US" sz="6000" i="1" dirty="0" smtClean="0">
                <a:latin typeface="Berlin Sans FB Demi" panose="020E0802020502020306" pitchFamily="34" charset="0"/>
              </a:rPr>
              <a:t> </a:t>
            </a:r>
            <a:r>
              <a:rPr lang="en-US" sz="6000" i="1" dirty="0" err="1" smtClean="0">
                <a:latin typeface="Berlin Sans FB Demi" panose="020E0802020502020306" pitchFamily="34" charset="0"/>
              </a:rPr>
              <a:t>bien</a:t>
            </a:r>
            <a:r>
              <a:rPr lang="en-US" sz="6000" i="1" dirty="0" smtClean="0">
                <a:latin typeface="Berlin Sans FB Demi" panose="020E0802020502020306" pitchFamily="34" charset="0"/>
              </a:rPr>
              <a:t>… /      </a:t>
            </a:r>
          </a:p>
          <a:p>
            <a:r>
              <a:rPr lang="en-US" sz="6000" i="1" dirty="0">
                <a:latin typeface="Berlin Sans FB Demi" panose="020E0802020502020306" pitchFamily="34" charset="0"/>
              </a:rPr>
              <a:t> </a:t>
            </a:r>
            <a:r>
              <a:rPr lang="en-US" sz="6000" i="1" dirty="0" smtClean="0">
                <a:latin typeface="Berlin Sans FB Demi" panose="020E0802020502020306" pitchFamily="34" charset="0"/>
              </a:rPr>
              <a:t>  </a:t>
            </a:r>
            <a:r>
              <a:rPr lang="en-US" sz="6000" i="1" dirty="0" err="1" smtClean="0">
                <a:latin typeface="Berlin Sans FB Demi" panose="020E0802020502020306" pitchFamily="34" charset="0"/>
              </a:rPr>
              <a:t>J’adore</a:t>
            </a:r>
            <a:r>
              <a:rPr lang="en-US" sz="6000" i="1" dirty="0" smtClean="0">
                <a:latin typeface="Berlin Sans FB Demi" panose="020E0802020502020306" pitchFamily="34" charset="0"/>
              </a:rPr>
              <a:t>… </a:t>
            </a:r>
            <a:endParaRPr lang="en-US" sz="6000" i="1" dirty="0">
              <a:latin typeface="Berlin Sans FB Demi" panose="020E0802020502020306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54875" y="4559025"/>
            <a:ext cx="1063388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u="sng" dirty="0" smtClean="0">
                <a:latin typeface="Berlin Sans FB Demi" panose="020E0802020502020306" pitchFamily="34" charset="0"/>
              </a:rPr>
              <a:t>Pas </a:t>
            </a:r>
            <a:r>
              <a:rPr lang="en-US" sz="6600" u="sng" dirty="0" err="1" smtClean="0">
                <a:latin typeface="Berlin Sans FB Demi" panose="020E0802020502020306" pitchFamily="34" charset="0"/>
              </a:rPr>
              <a:t>moi</a:t>
            </a:r>
            <a:r>
              <a:rPr lang="en-US" sz="6600" u="sng" dirty="0" smtClean="0">
                <a:latin typeface="Berlin Sans FB Demi" panose="020E0802020502020306" pitchFamily="34" charset="0"/>
              </a:rPr>
              <a:t>!       </a:t>
            </a:r>
            <a:r>
              <a:rPr lang="en-US" sz="6600" dirty="0" smtClean="0">
                <a:latin typeface="Berlin Sans FB Demi" panose="020E0802020502020306" pitchFamily="34" charset="0"/>
              </a:rPr>
              <a:t/>
            </a:r>
            <a:br>
              <a:rPr lang="en-US" sz="6600" dirty="0" smtClean="0">
                <a:latin typeface="Berlin Sans FB Demi" panose="020E0802020502020306" pitchFamily="34" charset="0"/>
              </a:rPr>
            </a:br>
            <a:r>
              <a:rPr lang="en-US" sz="6600" dirty="0" smtClean="0">
                <a:latin typeface="Berlin Sans FB Demi" panose="020E0802020502020306" pitchFamily="34" charset="0"/>
              </a:rPr>
              <a:t>   </a:t>
            </a:r>
            <a:r>
              <a:rPr lang="en-US" sz="6000" i="1" dirty="0" smtClean="0">
                <a:latin typeface="Berlin Sans FB Demi" panose="020E0802020502020306" pitchFamily="34" charset="0"/>
              </a:rPr>
              <a:t>Je </a:t>
            </a:r>
            <a:r>
              <a:rPr lang="en-US" sz="6000" i="1" dirty="0" err="1" smtClean="0">
                <a:latin typeface="Berlin Sans FB Demi" panose="020E0802020502020306" pitchFamily="34" charset="0"/>
              </a:rPr>
              <a:t>n’aime</a:t>
            </a:r>
            <a:r>
              <a:rPr lang="en-US" sz="6000" i="1" dirty="0" smtClean="0">
                <a:latin typeface="Berlin Sans FB Demi" panose="020E0802020502020306" pitchFamily="34" charset="0"/>
              </a:rPr>
              <a:t> pas… / Je </a:t>
            </a:r>
            <a:r>
              <a:rPr lang="en-US" sz="6000" i="1" dirty="0" err="1" smtClean="0">
                <a:latin typeface="Berlin Sans FB Demi" panose="020E0802020502020306" pitchFamily="34" charset="0"/>
              </a:rPr>
              <a:t>déteste</a:t>
            </a:r>
            <a:r>
              <a:rPr lang="en-US" sz="6000" i="1" dirty="0" smtClean="0">
                <a:latin typeface="Berlin Sans FB Demi" panose="020E0802020502020306" pitchFamily="34" charset="0"/>
              </a:rPr>
              <a:t>…</a:t>
            </a:r>
            <a:endParaRPr lang="en-US" sz="6000" i="1" dirty="0"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99220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/>
          <a:srcRect l="20313" t="8593" r="18281" b="9766"/>
          <a:stretch/>
        </p:blipFill>
        <p:spPr>
          <a:xfrm>
            <a:off x="321270" y="4559025"/>
            <a:ext cx="1433605" cy="152480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5534"/>
            <a:ext cx="2318107" cy="217902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951630" y="887105"/>
            <a:ext cx="1024037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u="sng" dirty="0" err="1" smtClean="0">
                <a:latin typeface="Berlin Sans FB Demi" panose="020E0802020502020306" pitchFamily="34" charset="0"/>
              </a:rPr>
              <a:t>Moi</a:t>
            </a:r>
            <a:r>
              <a:rPr lang="en-US" sz="6600" u="sng" dirty="0" smtClean="0">
                <a:latin typeface="Berlin Sans FB Demi" panose="020E0802020502020306" pitchFamily="34" charset="0"/>
              </a:rPr>
              <a:t> </a:t>
            </a:r>
            <a:r>
              <a:rPr lang="en-US" sz="6600" u="sng" dirty="0" err="1" smtClean="0">
                <a:latin typeface="Berlin Sans FB Demi" panose="020E0802020502020306" pitchFamily="34" charset="0"/>
              </a:rPr>
              <a:t>si</a:t>
            </a:r>
            <a:r>
              <a:rPr lang="en-US" sz="6600" u="sng" dirty="0" smtClean="0">
                <a:latin typeface="Berlin Sans FB Demi" panose="020E0802020502020306" pitchFamily="34" charset="0"/>
              </a:rPr>
              <a:t>!       </a:t>
            </a:r>
            <a:r>
              <a:rPr lang="en-US" sz="6600" dirty="0" smtClean="0">
                <a:latin typeface="Berlin Sans FB Demi" panose="020E0802020502020306" pitchFamily="34" charset="0"/>
              </a:rPr>
              <a:t/>
            </a:r>
            <a:br>
              <a:rPr lang="en-US" sz="6600" dirty="0" smtClean="0">
                <a:latin typeface="Berlin Sans FB Demi" panose="020E0802020502020306" pitchFamily="34" charset="0"/>
              </a:rPr>
            </a:br>
            <a:r>
              <a:rPr lang="en-US" sz="6600" dirty="0" smtClean="0">
                <a:latin typeface="Berlin Sans FB Demi" panose="020E0802020502020306" pitchFamily="34" charset="0"/>
              </a:rPr>
              <a:t>   </a:t>
            </a:r>
            <a:r>
              <a:rPr lang="en-US" sz="6000" i="1" dirty="0" err="1" smtClean="0">
                <a:latin typeface="Berlin Sans FB Demi" panose="020E0802020502020306" pitchFamily="34" charset="0"/>
              </a:rPr>
              <a:t>J’aime</a:t>
            </a:r>
            <a:r>
              <a:rPr lang="en-US" sz="6000" i="1" dirty="0" smtClean="0">
                <a:latin typeface="Berlin Sans FB Demi" panose="020E0802020502020306" pitchFamily="34" charset="0"/>
              </a:rPr>
              <a:t> … / </a:t>
            </a:r>
            <a:r>
              <a:rPr lang="en-US" sz="6000" i="1" dirty="0" err="1" smtClean="0">
                <a:latin typeface="Berlin Sans FB Demi" panose="020E0802020502020306" pitchFamily="34" charset="0"/>
              </a:rPr>
              <a:t>J’aime</a:t>
            </a:r>
            <a:r>
              <a:rPr lang="en-US" sz="6000" i="1" dirty="0" smtClean="0">
                <a:latin typeface="Berlin Sans FB Demi" panose="020E0802020502020306" pitchFamily="34" charset="0"/>
              </a:rPr>
              <a:t> </a:t>
            </a:r>
            <a:r>
              <a:rPr lang="en-US" sz="6000" i="1" dirty="0" err="1" smtClean="0">
                <a:latin typeface="Berlin Sans FB Demi" panose="020E0802020502020306" pitchFamily="34" charset="0"/>
              </a:rPr>
              <a:t>bien</a:t>
            </a:r>
            <a:r>
              <a:rPr lang="en-US" sz="6000" i="1" dirty="0" smtClean="0">
                <a:latin typeface="Berlin Sans FB Demi" panose="020E0802020502020306" pitchFamily="34" charset="0"/>
              </a:rPr>
              <a:t>… /      </a:t>
            </a:r>
          </a:p>
          <a:p>
            <a:r>
              <a:rPr lang="en-US" sz="6000" i="1" dirty="0">
                <a:latin typeface="Berlin Sans FB Demi" panose="020E0802020502020306" pitchFamily="34" charset="0"/>
              </a:rPr>
              <a:t> </a:t>
            </a:r>
            <a:r>
              <a:rPr lang="en-US" sz="6000" i="1" dirty="0" smtClean="0">
                <a:latin typeface="Berlin Sans FB Demi" panose="020E0802020502020306" pitchFamily="34" charset="0"/>
              </a:rPr>
              <a:t>  </a:t>
            </a:r>
            <a:r>
              <a:rPr lang="en-US" sz="6000" i="1" dirty="0" err="1" smtClean="0">
                <a:latin typeface="Berlin Sans FB Demi" panose="020E0802020502020306" pitchFamily="34" charset="0"/>
              </a:rPr>
              <a:t>J’adore</a:t>
            </a:r>
            <a:r>
              <a:rPr lang="en-US" sz="6000" i="1" dirty="0" smtClean="0">
                <a:latin typeface="Berlin Sans FB Demi" panose="020E0802020502020306" pitchFamily="34" charset="0"/>
              </a:rPr>
              <a:t>… </a:t>
            </a:r>
            <a:endParaRPr lang="en-US" sz="6000" i="1" dirty="0">
              <a:latin typeface="Berlin Sans FB Demi" panose="020E0802020502020306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54875" y="4559025"/>
            <a:ext cx="1063388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u="sng" dirty="0" err="1" smtClean="0">
                <a:latin typeface="Berlin Sans FB Demi" panose="020E0802020502020306" pitchFamily="34" charset="0"/>
              </a:rPr>
              <a:t>Moi</a:t>
            </a:r>
            <a:r>
              <a:rPr lang="en-US" sz="6600" u="sng" dirty="0" smtClean="0">
                <a:latin typeface="Berlin Sans FB Demi" panose="020E0802020502020306" pitchFamily="34" charset="0"/>
              </a:rPr>
              <a:t> </a:t>
            </a:r>
            <a:r>
              <a:rPr lang="en-US" sz="6600" u="sng" smtClean="0">
                <a:latin typeface="Berlin Sans FB Demi" panose="020E0802020502020306" pitchFamily="34" charset="0"/>
              </a:rPr>
              <a:t>non plus!       </a:t>
            </a:r>
            <a:r>
              <a:rPr lang="en-US" sz="6600" dirty="0" smtClean="0">
                <a:latin typeface="Berlin Sans FB Demi" panose="020E0802020502020306" pitchFamily="34" charset="0"/>
              </a:rPr>
              <a:t/>
            </a:r>
            <a:br>
              <a:rPr lang="en-US" sz="6600" dirty="0" smtClean="0">
                <a:latin typeface="Berlin Sans FB Demi" panose="020E0802020502020306" pitchFamily="34" charset="0"/>
              </a:rPr>
            </a:br>
            <a:r>
              <a:rPr lang="en-US" sz="6600" dirty="0" smtClean="0">
                <a:latin typeface="Berlin Sans FB Demi" panose="020E0802020502020306" pitchFamily="34" charset="0"/>
              </a:rPr>
              <a:t>   </a:t>
            </a:r>
            <a:r>
              <a:rPr lang="en-US" sz="6000" i="1" dirty="0" smtClean="0">
                <a:latin typeface="Berlin Sans FB Demi" panose="020E0802020502020306" pitchFamily="34" charset="0"/>
              </a:rPr>
              <a:t>Je </a:t>
            </a:r>
            <a:r>
              <a:rPr lang="en-US" sz="6000" i="1" dirty="0" err="1" smtClean="0">
                <a:latin typeface="Berlin Sans FB Demi" panose="020E0802020502020306" pitchFamily="34" charset="0"/>
              </a:rPr>
              <a:t>n’aime</a:t>
            </a:r>
            <a:r>
              <a:rPr lang="en-US" sz="6000" i="1" dirty="0" smtClean="0">
                <a:latin typeface="Berlin Sans FB Demi" panose="020E0802020502020306" pitchFamily="34" charset="0"/>
              </a:rPr>
              <a:t> pas… / Je </a:t>
            </a:r>
            <a:r>
              <a:rPr lang="en-US" sz="6000" i="1" dirty="0" err="1" smtClean="0">
                <a:latin typeface="Berlin Sans FB Demi" panose="020E0802020502020306" pitchFamily="34" charset="0"/>
              </a:rPr>
              <a:t>déteste</a:t>
            </a:r>
            <a:r>
              <a:rPr lang="en-US" sz="6000" i="1" dirty="0" smtClean="0">
                <a:latin typeface="Berlin Sans FB Demi" panose="020E0802020502020306" pitchFamily="34" charset="0"/>
              </a:rPr>
              <a:t>…</a:t>
            </a:r>
            <a:endParaRPr lang="en-US" sz="6000" i="1" dirty="0"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31522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13</Words>
  <Application>Microsoft Office PowerPoint</Application>
  <PresentationFormat>Widescreen</PresentationFormat>
  <Paragraphs>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Berlin Sans FB Demi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2</cp:revision>
  <dcterms:created xsi:type="dcterms:W3CDTF">2015-11-09T16:17:47Z</dcterms:created>
  <dcterms:modified xsi:type="dcterms:W3CDTF">2015-11-10T17:01:33Z</dcterms:modified>
</cp:coreProperties>
</file>